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0" r:id="rId6"/>
    <p:sldId id="263" r:id="rId7"/>
    <p:sldId id="258" r:id="rId8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498" y="18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38657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Conclusiones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484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173</Words>
  <Application>Microsoft Office PowerPoint</Application>
  <PresentationFormat>Personalizado</PresentationFormat>
  <Paragraphs>79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Análisis de resultados</vt:lpstr>
      <vt:lpstr>Conclusiones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29</cp:revision>
  <dcterms:created xsi:type="dcterms:W3CDTF">2019-01-31T16:13:01Z</dcterms:created>
  <dcterms:modified xsi:type="dcterms:W3CDTF">2020-05-25T03:54:21Z</dcterms:modified>
</cp:coreProperties>
</file>